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IN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IN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IN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7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IN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8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IN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81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15F68C5D-7164-402E-A6EB-7F84C0B6D95E}" type="slidenum">
              <a:rPr lang="en-IN" sz="1400" b="0" strike="noStrike" spc="-1">
                <a:latin typeface="Times New Roman"/>
              </a:rPr>
              <a:t>‹#›</a:t>
            </a:fld>
            <a:endParaRPr lang="en-IN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35446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2000" b="0" strike="noStrike" spc="-1">
              <a:latin typeface="Arial"/>
            </a:endParaRPr>
          </a:p>
        </p:txBody>
      </p:sp>
      <p:sp>
        <p:nvSpPr>
          <p:cNvPr id="110" name="CustomShape 3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BBEB1D42-9258-4D2C-851A-88160E886416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en-IN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IN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IN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Guidelines:-</a:t>
            </a:r>
            <a:endParaRPr lang="en-IN" sz="4400" b="0" strike="noStrike" spc="-1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Make the slides based on time limit given for you.</a:t>
            </a:r>
            <a:endParaRPr lang="en-IN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 To make the presentation more attractive do add more images than the sentences.</a:t>
            </a:r>
            <a:endParaRPr lang="en-IN" sz="3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IN" sz="3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IN" sz="3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IN" sz="3200" b="0" strike="noStrike" spc="-1">
              <a:latin typeface="Arial"/>
            </a:endParaRPr>
          </a:p>
        </p:txBody>
      </p:sp>
      <p:pic>
        <p:nvPicPr>
          <p:cNvPr id="84" name="Picture 83"/>
          <p:cNvPicPr/>
          <p:nvPr/>
        </p:nvPicPr>
        <p:blipFill>
          <a:blip r:embed="rId2"/>
          <a:stretch/>
        </p:blipFill>
        <p:spPr>
          <a:xfrm>
            <a:off x="433800" y="216360"/>
            <a:ext cx="1365840" cy="719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685800" y="2130480"/>
            <a:ext cx="7771680" cy="146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Research Article Title</a:t>
            </a:r>
            <a:endParaRPr lang="en-IN" sz="4400" b="0" strike="noStrike" spc="-1"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1371600" y="3886200"/>
            <a:ext cx="6400080" cy="175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en-US" sz="3200" b="0" strike="noStrike" spc="-1">
                <a:solidFill>
                  <a:srgbClr val="8B8B8B"/>
                </a:solidFill>
                <a:latin typeface="Calibri"/>
              </a:rPr>
              <a:t>1)Author and Coauthor name.</a:t>
            </a:r>
            <a:endParaRPr lang="en-IN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en-US" sz="3200" b="0" strike="noStrike" spc="-1">
                <a:solidFill>
                  <a:srgbClr val="8B8B8B"/>
                </a:solidFill>
                <a:latin typeface="Calibri"/>
              </a:rPr>
              <a:t>2)Guide name.</a:t>
            </a:r>
            <a:endParaRPr lang="en-IN" sz="3200" b="0" strike="noStrike" spc="-1">
              <a:latin typeface="Arial"/>
            </a:endParaRPr>
          </a:p>
        </p:txBody>
      </p:sp>
      <p:sp>
        <p:nvSpPr>
          <p:cNvPr id="87" name="CustomShape 3"/>
          <p:cNvSpPr/>
          <p:nvPr/>
        </p:nvSpPr>
        <p:spPr>
          <a:xfrm>
            <a:off x="2286000" y="6400800"/>
            <a:ext cx="4723560" cy="3643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ICAIR 2021</a:t>
            </a:r>
            <a:endParaRPr lang="en-IN" sz="1800" b="0" strike="noStrike" spc="-1">
              <a:latin typeface="Arial"/>
            </a:endParaRPr>
          </a:p>
        </p:txBody>
      </p:sp>
      <p:pic>
        <p:nvPicPr>
          <p:cNvPr id="88" name="Picture 87"/>
          <p:cNvPicPr/>
          <p:nvPr/>
        </p:nvPicPr>
        <p:blipFill>
          <a:blip r:embed="rId3"/>
          <a:stretch/>
        </p:blipFill>
        <p:spPr>
          <a:xfrm>
            <a:off x="433800" y="216360"/>
            <a:ext cx="1365840" cy="719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457200" y="1447920"/>
            <a:ext cx="8228880" cy="76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Abstract:-  </a:t>
            </a:r>
            <a:endParaRPr lang="en-IN" sz="4400" b="0" strike="noStrike" spc="-1"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2286000" y="6412320"/>
            <a:ext cx="4723560" cy="3643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ICAIR 2021</a:t>
            </a:r>
            <a:endParaRPr lang="en-IN" sz="1800" b="0" strike="noStrike" spc="-1">
              <a:latin typeface="Arial"/>
            </a:endParaRPr>
          </a:p>
        </p:txBody>
      </p:sp>
      <p:pic>
        <p:nvPicPr>
          <p:cNvPr id="91" name="Picture 90"/>
          <p:cNvPicPr/>
          <p:nvPr/>
        </p:nvPicPr>
        <p:blipFill>
          <a:blip r:embed="rId2"/>
          <a:stretch/>
        </p:blipFill>
        <p:spPr>
          <a:xfrm>
            <a:off x="433800" y="216360"/>
            <a:ext cx="1365840" cy="719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685800" y="1371600"/>
            <a:ext cx="8000280" cy="99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Description:-</a:t>
            </a:r>
            <a:endParaRPr lang="en-IN" sz="4400" b="0" strike="noStrike" spc="-1"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2133720" y="6412320"/>
            <a:ext cx="4723560" cy="3643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ICAIR 2021</a:t>
            </a:r>
            <a:endParaRPr lang="en-IN" sz="1800" b="0" strike="noStrike" spc="-1">
              <a:latin typeface="Arial"/>
            </a:endParaRPr>
          </a:p>
        </p:txBody>
      </p:sp>
      <p:pic>
        <p:nvPicPr>
          <p:cNvPr id="94" name="Picture 93"/>
          <p:cNvPicPr/>
          <p:nvPr/>
        </p:nvPicPr>
        <p:blipFill>
          <a:blip r:embed="rId2"/>
          <a:stretch/>
        </p:blipFill>
        <p:spPr>
          <a:xfrm>
            <a:off x="433800" y="216360"/>
            <a:ext cx="1365840" cy="719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2743200" y="1447920"/>
            <a:ext cx="312336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14000"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Conclusion:</a:t>
            </a:r>
            <a:endParaRPr lang="en-IN" sz="4400" b="0" strike="noStrike" spc="-1"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2133720" y="6412320"/>
            <a:ext cx="4723560" cy="3643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ICAIR 2021</a:t>
            </a:r>
            <a:endParaRPr lang="en-IN" sz="1800" b="0" strike="noStrike" spc="-1">
              <a:latin typeface="Arial"/>
            </a:endParaRPr>
          </a:p>
        </p:txBody>
      </p:sp>
      <p:pic>
        <p:nvPicPr>
          <p:cNvPr id="97" name="Picture 96"/>
          <p:cNvPicPr/>
          <p:nvPr/>
        </p:nvPicPr>
        <p:blipFill>
          <a:blip r:embed="rId2"/>
          <a:stretch/>
        </p:blipFill>
        <p:spPr>
          <a:xfrm>
            <a:off x="433800" y="216360"/>
            <a:ext cx="1365840" cy="719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Appendix:</a:t>
            </a:r>
            <a:endParaRPr lang="en-IN" sz="4400" b="0" strike="noStrike" spc="-1">
              <a:latin typeface="Arial"/>
            </a:endParaRPr>
          </a:p>
        </p:txBody>
      </p:sp>
      <p:sp>
        <p:nvSpPr>
          <p:cNvPr id="99" name="CustomShape 2"/>
          <p:cNvSpPr/>
          <p:nvPr/>
        </p:nvSpPr>
        <p:spPr>
          <a:xfrm>
            <a:off x="2438280" y="6412320"/>
            <a:ext cx="4723560" cy="3643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ICAIR 2021</a:t>
            </a:r>
            <a:endParaRPr lang="en-IN" sz="1800" b="0" strike="noStrike" spc="-1">
              <a:latin typeface="Arial"/>
            </a:endParaRPr>
          </a:p>
        </p:txBody>
      </p:sp>
      <p:pic>
        <p:nvPicPr>
          <p:cNvPr id="100" name="Picture 99"/>
          <p:cNvPicPr/>
          <p:nvPr/>
        </p:nvPicPr>
        <p:blipFill>
          <a:blip r:embed="rId2"/>
          <a:stretch/>
        </p:blipFill>
        <p:spPr>
          <a:xfrm>
            <a:off x="433800" y="216360"/>
            <a:ext cx="1365840" cy="719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457200" y="1447920"/>
            <a:ext cx="8228880" cy="60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70000"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Biography:-</a:t>
            </a:r>
            <a:endParaRPr lang="en-IN" sz="4400" b="0" strike="noStrike" spc="-1">
              <a:latin typeface="Arial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2362320" y="6400800"/>
            <a:ext cx="4723560" cy="3643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ICAIR 2021</a:t>
            </a:r>
            <a:endParaRPr lang="en-IN" sz="1800" b="0" strike="noStrike" spc="-1">
              <a:latin typeface="Arial"/>
            </a:endParaRPr>
          </a:p>
        </p:txBody>
      </p:sp>
      <p:pic>
        <p:nvPicPr>
          <p:cNvPr id="103" name="Picture 102"/>
          <p:cNvPicPr/>
          <p:nvPr/>
        </p:nvPicPr>
        <p:blipFill>
          <a:blip r:embed="rId2"/>
          <a:stretch/>
        </p:blipFill>
        <p:spPr>
          <a:xfrm>
            <a:off x="433800" y="216360"/>
            <a:ext cx="1365840" cy="719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457200" y="1523880"/>
            <a:ext cx="8228880" cy="913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Thanking you…!!</a:t>
            </a:r>
            <a:endParaRPr lang="en-IN" sz="4400" b="0" strike="noStrike" spc="-1"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2133720" y="6449400"/>
            <a:ext cx="4723560" cy="3643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ICAIR 2021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06" name="CustomShape 3"/>
          <p:cNvSpPr/>
          <p:nvPr/>
        </p:nvSpPr>
        <p:spPr>
          <a:xfrm>
            <a:off x="457200" y="3276720"/>
            <a:ext cx="8228880" cy="284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7" name="Picture 106"/>
          <p:cNvPicPr/>
          <p:nvPr/>
        </p:nvPicPr>
        <p:blipFill>
          <a:blip r:embed="rId2"/>
          <a:stretch/>
        </p:blipFill>
        <p:spPr>
          <a:xfrm>
            <a:off x="433800" y="216360"/>
            <a:ext cx="1365840" cy="719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Words>67</Words>
  <Application>Microsoft Office PowerPoint</Application>
  <PresentationFormat>On-screen Show (4:3)</PresentationFormat>
  <Paragraphs>21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ICFAI</cp:lastModifiedBy>
  <cp:revision>44</cp:revision>
  <dcterms:created xsi:type="dcterms:W3CDTF">2017-12-21T10:51:09Z</dcterms:created>
  <dcterms:modified xsi:type="dcterms:W3CDTF">2021-10-16T09:53:31Z</dcterms:modified>
  <dc:language>en-IN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8</vt:i4>
  </property>
</Properties>
</file>